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57" r:id="rId3"/>
    <p:sldId id="256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3928CC-E9FC-48B7-8AEE-0FDF42219AC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96FEC0-28AE-4E84-8EF3-51C7A2C01E5A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45F012F2-9D1A-4BF5-97C8-4E4141770629}" type="parTrans" cxnId="{7F8795C1-5447-4437-AE4F-377D7600D8B1}">
      <dgm:prSet/>
      <dgm:spPr/>
      <dgm:t>
        <a:bodyPr/>
        <a:lstStyle/>
        <a:p>
          <a:endParaRPr lang="ru-RU"/>
        </a:p>
      </dgm:t>
    </dgm:pt>
    <dgm:pt modelId="{8E5194A9-51D9-4804-A681-0FC3A927997F}" type="sibTrans" cxnId="{7F8795C1-5447-4437-AE4F-377D7600D8B1}">
      <dgm:prSet/>
      <dgm:spPr/>
      <dgm:t>
        <a:bodyPr/>
        <a:lstStyle/>
        <a:p>
          <a:endParaRPr lang="ru-RU"/>
        </a:p>
      </dgm:t>
    </dgm:pt>
    <dgm:pt modelId="{8BAE6AE3-BEC5-4DF0-9777-579971638803}">
      <dgm:prSet phldrT="[Текст]"/>
      <dgm:spPr/>
      <dgm:t>
        <a:bodyPr/>
        <a:lstStyle/>
        <a:p>
          <a:r>
            <a:rPr lang="ru-RU" dirty="0" smtClean="0"/>
            <a:t>Жители городских поселений</a:t>
          </a:r>
          <a:endParaRPr lang="ru-RU" dirty="0"/>
        </a:p>
      </dgm:t>
    </dgm:pt>
    <dgm:pt modelId="{1CBE0EC3-EA99-48E4-A8E6-495B5D29A604}" type="parTrans" cxnId="{F5E4C203-E6B9-4D10-9043-21FB5CD719BE}">
      <dgm:prSet/>
      <dgm:spPr/>
      <dgm:t>
        <a:bodyPr/>
        <a:lstStyle/>
        <a:p>
          <a:endParaRPr lang="ru-RU"/>
        </a:p>
      </dgm:t>
    </dgm:pt>
    <dgm:pt modelId="{7D1A1AB9-5DEA-483E-B90C-24D7C4242DC5}" type="sibTrans" cxnId="{F5E4C203-E6B9-4D10-9043-21FB5CD719BE}">
      <dgm:prSet/>
      <dgm:spPr/>
      <dgm:t>
        <a:bodyPr/>
        <a:lstStyle/>
        <a:p>
          <a:endParaRPr lang="ru-RU"/>
        </a:p>
      </dgm:t>
    </dgm:pt>
    <dgm:pt modelId="{9BE73AFA-4E44-421F-B743-2A4C6BACF7AA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1280AD2C-2441-46F9-BD4E-779D38EE7E7D}" type="parTrans" cxnId="{5C5D2F06-D7DA-44B8-B750-91EF406D2127}">
      <dgm:prSet/>
      <dgm:spPr/>
      <dgm:t>
        <a:bodyPr/>
        <a:lstStyle/>
        <a:p>
          <a:endParaRPr lang="ru-RU"/>
        </a:p>
      </dgm:t>
    </dgm:pt>
    <dgm:pt modelId="{4CB62ABD-103D-47FC-8786-A898763E6829}" type="sibTrans" cxnId="{5C5D2F06-D7DA-44B8-B750-91EF406D2127}">
      <dgm:prSet/>
      <dgm:spPr/>
      <dgm:t>
        <a:bodyPr/>
        <a:lstStyle/>
        <a:p>
          <a:endParaRPr lang="ru-RU"/>
        </a:p>
      </dgm:t>
    </dgm:pt>
    <dgm:pt modelId="{2E21EF16-9683-45F7-AD75-D7AE875C0F36}">
      <dgm:prSet phldrT="[Текст]"/>
      <dgm:spPr/>
      <dgm:t>
        <a:bodyPr/>
        <a:lstStyle/>
        <a:p>
          <a:r>
            <a:rPr lang="ru-RU" dirty="0" smtClean="0"/>
            <a:t>Индивидуальные предприниматели </a:t>
          </a:r>
          <a:endParaRPr lang="ru-RU" dirty="0"/>
        </a:p>
      </dgm:t>
    </dgm:pt>
    <dgm:pt modelId="{4F1A39F8-F737-4590-B18B-119B34C511F4}" type="parTrans" cxnId="{74400816-837E-4768-A44D-B730FCAE14F5}">
      <dgm:prSet/>
      <dgm:spPr/>
      <dgm:t>
        <a:bodyPr/>
        <a:lstStyle/>
        <a:p>
          <a:endParaRPr lang="ru-RU"/>
        </a:p>
      </dgm:t>
    </dgm:pt>
    <dgm:pt modelId="{A299F8D6-8447-42A2-A6E2-3A18616939D4}" type="sibTrans" cxnId="{74400816-837E-4768-A44D-B730FCAE14F5}">
      <dgm:prSet/>
      <dgm:spPr/>
      <dgm:t>
        <a:bodyPr/>
        <a:lstStyle/>
        <a:p>
          <a:endParaRPr lang="ru-RU"/>
        </a:p>
      </dgm:t>
    </dgm:pt>
    <dgm:pt modelId="{61EE5C2D-06F1-4883-BA16-1304509B576E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2F6075C5-3FD2-4DEE-9C74-2E41EB5773EF}" type="parTrans" cxnId="{E56E98D2-7A0A-4B0B-8460-8992AFC2FB2A}">
      <dgm:prSet/>
      <dgm:spPr/>
      <dgm:t>
        <a:bodyPr/>
        <a:lstStyle/>
        <a:p>
          <a:endParaRPr lang="ru-RU"/>
        </a:p>
      </dgm:t>
    </dgm:pt>
    <dgm:pt modelId="{184879A0-87FC-4914-9AC2-649425173872}" type="sibTrans" cxnId="{E56E98D2-7A0A-4B0B-8460-8992AFC2FB2A}">
      <dgm:prSet/>
      <dgm:spPr/>
      <dgm:t>
        <a:bodyPr/>
        <a:lstStyle/>
        <a:p>
          <a:endParaRPr lang="ru-RU"/>
        </a:p>
      </dgm:t>
    </dgm:pt>
    <dgm:pt modelId="{232B22E0-1D3B-4AE9-A487-590A2D7D8F0D}">
      <dgm:prSet phldrT="[Текст]"/>
      <dgm:spPr/>
      <dgm:t>
        <a:bodyPr/>
        <a:lstStyle/>
        <a:p>
          <a:r>
            <a:rPr lang="ru-RU" dirty="0" smtClean="0"/>
            <a:t>Юридические лица</a:t>
          </a:r>
          <a:endParaRPr lang="ru-RU" dirty="0"/>
        </a:p>
      </dgm:t>
    </dgm:pt>
    <dgm:pt modelId="{6AF2B879-009B-4F64-A3E2-361BF96E5FA3}" type="parTrans" cxnId="{ABF084D9-C0FF-4115-BC53-432C005319CE}">
      <dgm:prSet/>
      <dgm:spPr/>
      <dgm:t>
        <a:bodyPr/>
        <a:lstStyle/>
        <a:p>
          <a:endParaRPr lang="ru-RU"/>
        </a:p>
      </dgm:t>
    </dgm:pt>
    <dgm:pt modelId="{6B44AE16-2736-460B-BF01-C5BDF339D6CD}" type="sibTrans" cxnId="{ABF084D9-C0FF-4115-BC53-432C005319CE}">
      <dgm:prSet/>
      <dgm:spPr/>
      <dgm:t>
        <a:bodyPr/>
        <a:lstStyle/>
        <a:p>
          <a:endParaRPr lang="ru-RU"/>
        </a:p>
      </dgm:t>
    </dgm:pt>
    <dgm:pt modelId="{7ACB01C3-C4EC-4C11-8914-359EC52A4DCF}" type="pres">
      <dgm:prSet presAssocID="{273928CC-E9FC-48B7-8AEE-0FDF42219AC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7F3825-8147-429B-8B48-06E987027969}" type="pres">
      <dgm:prSet presAssocID="{F796FEC0-28AE-4E84-8EF3-51C7A2C01E5A}" presName="composite" presStyleCnt="0"/>
      <dgm:spPr/>
    </dgm:pt>
    <dgm:pt modelId="{F93A6547-11A2-4D39-8043-880847686546}" type="pres">
      <dgm:prSet presAssocID="{F796FEC0-28AE-4E84-8EF3-51C7A2C01E5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BC3E0-71D3-4D02-84A6-495EEEBE7CDD}" type="pres">
      <dgm:prSet presAssocID="{F796FEC0-28AE-4E84-8EF3-51C7A2C01E5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1A171-C121-46CE-AA9F-3B2E873035AF}" type="pres">
      <dgm:prSet presAssocID="{8E5194A9-51D9-4804-A681-0FC3A927997F}" presName="sp" presStyleCnt="0"/>
      <dgm:spPr/>
    </dgm:pt>
    <dgm:pt modelId="{490B9AA3-2BF3-4A97-9560-2EC191542C0D}" type="pres">
      <dgm:prSet presAssocID="{9BE73AFA-4E44-421F-B743-2A4C6BACF7AA}" presName="composite" presStyleCnt="0"/>
      <dgm:spPr/>
    </dgm:pt>
    <dgm:pt modelId="{AD9DD4AB-1BAD-4626-A401-C857C649DF91}" type="pres">
      <dgm:prSet presAssocID="{9BE73AFA-4E44-421F-B743-2A4C6BACF7A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C9FCA-E7D8-4832-9C01-10764E7FA1E4}" type="pres">
      <dgm:prSet presAssocID="{9BE73AFA-4E44-421F-B743-2A4C6BACF7A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E717D-B065-4945-A9F5-5F03BFFDE9CF}" type="pres">
      <dgm:prSet presAssocID="{4CB62ABD-103D-47FC-8786-A898763E6829}" presName="sp" presStyleCnt="0"/>
      <dgm:spPr/>
    </dgm:pt>
    <dgm:pt modelId="{345CCE68-EA68-4686-8BAD-B652B34F88EE}" type="pres">
      <dgm:prSet presAssocID="{61EE5C2D-06F1-4883-BA16-1304509B576E}" presName="composite" presStyleCnt="0"/>
      <dgm:spPr/>
    </dgm:pt>
    <dgm:pt modelId="{3E6200F7-273F-43FC-A71F-57F592E4F86B}" type="pres">
      <dgm:prSet presAssocID="{61EE5C2D-06F1-4883-BA16-1304509B576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D9A24-94A1-46FB-836A-A8FF55048060}" type="pres">
      <dgm:prSet presAssocID="{61EE5C2D-06F1-4883-BA16-1304509B576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B32103-16D3-40C8-8798-3129C3CC5101}" type="presOf" srcId="{61EE5C2D-06F1-4883-BA16-1304509B576E}" destId="{3E6200F7-273F-43FC-A71F-57F592E4F86B}" srcOrd="0" destOrd="0" presId="urn:microsoft.com/office/officeart/2005/8/layout/chevron2"/>
    <dgm:cxn modelId="{74400816-837E-4768-A44D-B730FCAE14F5}" srcId="{9BE73AFA-4E44-421F-B743-2A4C6BACF7AA}" destId="{2E21EF16-9683-45F7-AD75-D7AE875C0F36}" srcOrd="0" destOrd="0" parTransId="{4F1A39F8-F737-4590-B18B-119B34C511F4}" sibTransId="{A299F8D6-8447-42A2-A6E2-3A18616939D4}"/>
    <dgm:cxn modelId="{F5E4C203-E6B9-4D10-9043-21FB5CD719BE}" srcId="{F796FEC0-28AE-4E84-8EF3-51C7A2C01E5A}" destId="{8BAE6AE3-BEC5-4DF0-9777-579971638803}" srcOrd="0" destOrd="0" parTransId="{1CBE0EC3-EA99-48E4-A8E6-495B5D29A604}" sibTransId="{7D1A1AB9-5DEA-483E-B90C-24D7C4242DC5}"/>
    <dgm:cxn modelId="{ABF084D9-C0FF-4115-BC53-432C005319CE}" srcId="{61EE5C2D-06F1-4883-BA16-1304509B576E}" destId="{232B22E0-1D3B-4AE9-A487-590A2D7D8F0D}" srcOrd="0" destOrd="0" parTransId="{6AF2B879-009B-4F64-A3E2-361BF96E5FA3}" sibTransId="{6B44AE16-2736-460B-BF01-C5BDF339D6CD}"/>
    <dgm:cxn modelId="{8BEFE163-3665-46F8-9929-6875EC7B7925}" type="presOf" srcId="{2E21EF16-9683-45F7-AD75-D7AE875C0F36}" destId="{EEBC9FCA-E7D8-4832-9C01-10764E7FA1E4}" srcOrd="0" destOrd="0" presId="urn:microsoft.com/office/officeart/2005/8/layout/chevron2"/>
    <dgm:cxn modelId="{FB4234A4-0142-4808-B0E5-72B56672D743}" type="presOf" srcId="{232B22E0-1D3B-4AE9-A487-590A2D7D8F0D}" destId="{859D9A24-94A1-46FB-836A-A8FF55048060}" srcOrd="0" destOrd="0" presId="urn:microsoft.com/office/officeart/2005/8/layout/chevron2"/>
    <dgm:cxn modelId="{00E93634-BCC7-4E92-8072-A94EC6712E13}" type="presOf" srcId="{F796FEC0-28AE-4E84-8EF3-51C7A2C01E5A}" destId="{F93A6547-11A2-4D39-8043-880847686546}" srcOrd="0" destOrd="0" presId="urn:microsoft.com/office/officeart/2005/8/layout/chevron2"/>
    <dgm:cxn modelId="{96B8637F-8396-402C-B8C3-84BC50DCE89A}" type="presOf" srcId="{9BE73AFA-4E44-421F-B743-2A4C6BACF7AA}" destId="{AD9DD4AB-1BAD-4626-A401-C857C649DF91}" srcOrd="0" destOrd="0" presId="urn:microsoft.com/office/officeart/2005/8/layout/chevron2"/>
    <dgm:cxn modelId="{FAF74C96-F268-4D33-AEF5-06D2373EEBDF}" type="presOf" srcId="{8BAE6AE3-BEC5-4DF0-9777-579971638803}" destId="{360BC3E0-71D3-4D02-84A6-495EEEBE7CDD}" srcOrd="0" destOrd="0" presId="urn:microsoft.com/office/officeart/2005/8/layout/chevron2"/>
    <dgm:cxn modelId="{7F8795C1-5447-4437-AE4F-377D7600D8B1}" srcId="{273928CC-E9FC-48B7-8AEE-0FDF42219AC3}" destId="{F796FEC0-28AE-4E84-8EF3-51C7A2C01E5A}" srcOrd="0" destOrd="0" parTransId="{45F012F2-9D1A-4BF5-97C8-4E4141770629}" sibTransId="{8E5194A9-51D9-4804-A681-0FC3A927997F}"/>
    <dgm:cxn modelId="{5C5D2F06-D7DA-44B8-B750-91EF406D2127}" srcId="{273928CC-E9FC-48B7-8AEE-0FDF42219AC3}" destId="{9BE73AFA-4E44-421F-B743-2A4C6BACF7AA}" srcOrd="1" destOrd="0" parTransId="{1280AD2C-2441-46F9-BD4E-779D38EE7E7D}" sibTransId="{4CB62ABD-103D-47FC-8786-A898763E6829}"/>
    <dgm:cxn modelId="{E56E98D2-7A0A-4B0B-8460-8992AFC2FB2A}" srcId="{273928CC-E9FC-48B7-8AEE-0FDF42219AC3}" destId="{61EE5C2D-06F1-4883-BA16-1304509B576E}" srcOrd="2" destOrd="0" parTransId="{2F6075C5-3FD2-4DEE-9C74-2E41EB5773EF}" sibTransId="{184879A0-87FC-4914-9AC2-649425173872}"/>
    <dgm:cxn modelId="{3D2B8366-9F2A-496D-884F-8A9A88D50119}" type="presOf" srcId="{273928CC-E9FC-48B7-8AEE-0FDF42219AC3}" destId="{7ACB01C3-C4EC-4C11-8914-359EC52A4DCF}" srcOrd="0" destOrd="0" presId="urn:microsoft.com/office/officeart/2005/8/layout/chevron2"/>
    <dgm:cxn modelId="{E62C5448-98CD-4F33-9F9D-0EE56D06D631}" type="presParOf" srcId="{7ACB01C3-C4EC-4C11-8914-359EC52A4DCF}" destId="{687F3825-8147-429B-8B48-06E987027969}" srcOrd="0" destOrd="0" presId="urn:microsoft.com/office/officeart/2005/8/layout/chevron2"/>
    <dgm:cxn modelId="{8200266B-A628-42F6-9475-ED17F2383389}" type="presParOf" srcId="{687F3825-8147-429B-8B48-06E987027969}" destId="{F93A6547-11A2-4D39-8043-880847686546}" srcOrd="0" destOrd="0" presId="urn:microsoft.com/office/officeart/2005/8/layout/chevron2"/>
    <dgm:cxn modelId="{DB1A11D0-DF34-43C8-B59F-AC6F6BA8C4EE}" type="presParOf" srcId="{687F3825-8147-429B-8B48-06E987027969}" destId="{360BC3E0-71D3-4D02-84A6-495EEEBE7CDD}" srcOrd="1" destOrd="0" presId="urn:microsoft.com/office/officeart/2005/8/layout/chevron2"/>
    <dgm:cxn modelId="{30201935-A9D0-4F5B-B884-07182C4DD902}" type="presParOf" srcId="{7ACB01C3-C4EC-4C11-8914-359EC52A4DCF}" destId="{ED71A171-C121-46CE-AA9F-3B2E873035AF}" srcOrd="1" destOrd="0" presId="urn:microsoft.com/office/officeart/2005/8/layout/chevron2"/>
    <dgm:cxn modelId="{6975F459-5AF8-49FF-B7FE-AB47947EB65C}" type="presParOf" srcId="{7ACB01C3-C4EC-4C11-8914-359EC52A4DCF}" destId="{490B9AA3-2BF3-4A97-9560-2EC191542C0D}" srcOrd="2" destOrd="0" presId="urn:microsoft.com/office/officeart/2005/8/layout/chevron2"/>
    <dgm:cxn modelId="{981AC935-B79F-4186-B5CC-940E283A6648}" type="presParOf" srcId="{490B9AA3-2BF3-4A97-9560-2EC191542C0D}" destId="{AD9DD4AB-1BAD-4626-A401-C857C649DF91}" srcOrd="0" destOrd="0" presId="urn:microsoft.com/office/officeart/2005/8/layout/chevron2"/>
    <dgm:cxn modelId="{B6627659-7514-4CA4-A49A-AA3BB13E0CF1}" type="presParOf" srcId="{490B9AA3-2BF3-4A97-9560-2EC191542C0D}" destId="{EEBC9FCA-E7D8-4832-9C01-10764E7FA1E4}" srcOrd="1" destOrd="0" presId="urn:microsoft.com/office/officeart/2005/8/layout/chevron2"/>
    <dgm:cxn modelId="{F60C7CE9-4C92-486B-AF51-86BEDA9505E2}" type="presParOf" srcId="{7ACB01C3-C4EC-4C11-8914-359EC52A4DCF}" destId="{3E6E717D-B065-4945-A9F5-5F03BFFDE9CF}" srcOrd="3" destOrd="0" presId="urn:microsoft.com/office/officeart/2005/8/layout/chevron2"/>
    <dgm:cxn modelId="{20A5EDF6-48BC-4239-8432-6717876661AE}" type="presParOf" srcId="{7ACB01C3-C4EC-4C11-8914-359EC52A4DCF}" destId="{345CCE68-EA68-4686-8BAD-B652B34F88EE}" srcOrd="4" destOrd="0" presId="urn:microsoft.com/office/officeart/2005/8/layout/chevron2"/>
    <dgm:cxn modelId="{2024E40F-D5C3-4D84-A209-235C12FA79A8}" type="presParOf" srcId="{345CCE68-EA68-4686-8BAD-B652B34F88EE}" destId="{3E6200F7-273F-43FC-A71F-57F592E4F86B}" srcOrd="0" destOrd="0" presId="urn:microsoft.com/office/officeart/2005/8/layout/chevron2"/>
    <dgm:cxn modelId="{6395AAC6-F269-4378-9F12-AC8D0746178D}" type="presParOf" srcId="{345CCE68-EA68-4686-8BAD-B652B34F88EE}" destId="{859D9A24-94A1-46FB-836A-A8FF550480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FF8D2D-1A3C-4C36-8ED7-2A299B4E4A9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2581FD-EAF6-46A4-91C4-6E6D7D7D9753}">
      <dgm:prSet phldrT="[Текст]"/>
      <dgm:spPr>
        <a:solidFill>
          <a:srgbClr val="7030A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Областной бюджет</a:t>
          </a:r>
          <a:endParaRPr lang="ru-RU" b="1" dirty="0">
            <a:solidFill>
              <a:schemeClr val="tx1"/>
            </a:solidFill>
          </a:endParaRPr>
        </a:p>
      </dgm:t>
    </dgm:pt>
    <dgm:pt modelId="{937C82B4-AEDA-49D4-871A-A6D7C679BDED}" type="parTrans" cxnId="{BE707DA6-AB0A-48F5-B520-BE6CF97667BD}">
      <dgm:prSet/>
      <dgm:spPr/>
      <dgm:t>
        <a:bodyPr/>
        <a:lstStyle/>
        <a:p>
          <a:endParaRPr lang="ru-RU"/>
        </a:p>
      </dgm:t>
    </dgm:pt>
    <dgm:pt modelId="{8D17D2F3-ED01-4BB8-A572-F070717FECF0}" type="sibTrans" cxnId="{BE707DA6-AB0A-48F5-B520-BE6CF97667BD}">
      <dgm:prSet/>
      <dgm:spPr/>
      <dgm:t>
        <a:bodyPr/>
        <a:lstStyle/>
        <a:p>
          <a:endParaRPr lang="ru-RU"/>
        </a:p>
      </dgm:t>
    </dgm:pt>
    <dgm:pt modelId="{053F3D28-87E7-4182-BEFA-73FFF70FFDE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Местный бюджет</a:t>
          </a:r>
          <a:endParaRPr lang="ru-RU" b="1" dirty="0">
            <a:solidFill>
              <a:schemeClr val="tx1"/>
            </a:solidFill>
          </a:endParaRPr>
        </a:p>
      </dgm:t>
    </dgm:pt>
    <dgm:pt modelId="{1853BE80-856F-4235-A39C-F9A40DB4740A}" type="parTrans" cxnId="{3C10FA34-9162-4237-937E-A6775FB5A855}">
      <dgm:prSet/>
      <dgm:spPr/>
      <dgm:t>
        <a:bodyPr/>
        <a:lstStyle/>
        <a:p>
          <a:endParaRPr lang="ru-RU"/>
        </a:p>
      </dgm:t>
    </dgm:pt>
    <dgm:pt modelId="{E268C5CF-31E1-48EE-9C73-DC4E37650650}" type="sibTrans" cxnId="{3C10FA34-9162-4237-937E-A6775FB5A855}">
      <dgm:prSet/>
      <dgm:spPr/>
      <dgm:t>
        <a:bodyPr/>
        <a:lstStyle/>
        <a:p>
          <a:endParaRPr lang="ru-RU"/>
        </a:p>
      </dgm:t>
    </dgm:pt>
    <dgm:pt modelId="{972D4C35-BBC8-48B8-BAF1-F82DCFB73746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Спонсорская помощь</a:t>
          </a:r>
          <a:endParaRPr lang="ru-RU" b="1" dirty="0">
            <a:solidFill>
              <a:schemeClr val="tx1"/>
            </a:solidFill>
          </a:endParaRPr>
        </a:p>
      </dgm:t>
    </dgm:pt>
    <dgm:pt modelId="{CD432A2A-ED47-41E0-8F35-2E257D58BE4E}" type="parTrans" cxnId="{33D9A743-911C-4F99-926B-389B50AD5956}">
      <dgm:prSet/>
      <dgm:spPr/>
      <dgm:t>
        <a:bodyPr/>
        <a:lstStyle/>
        <a:p>
          <a:endParaRPr lang="ru-RU"/>
        </a:p>
      </dgm:t>
    </dgm:pt>
    <dgm:pt modelId="{618B7E2F-02AC-4097-906A-D170BAFD3215}" type="sibTrans" cxnId="{33D9A743-911C-4F99-926B-389B50AD5956}">
      <dgm:prSet/>
      <dgm:spPr/>
      <dgm:t>
        <a:bodyPr/>
        <a:lstStyle/>
        <a:p>
          <a:endParaRPr lang="ru-RU"/>
        </a:p>
      </dgm:t>
    </dgm:pt>
    <dgm:pt modelId="{8E5594AE-6F3D-4C89-AC05-BB571E3B20E3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Вклад населения</a:t>
          </a:r>
          <a:endParaRPr lang="ru-RU" b="1" dirty="0">
            <a:solidFill>
              <a:schemeClr val="tx1"/>
            </a:solidFill>
          </a:endParaRPr>
        </a:p>
      </dgm:t>
    </dgm:pt>
    <dgm:pt modelId="{E278A60F-FA3A-48F0-B2D6-CAEE76E5CC7B}" type="parTrans" cxnId="{FFC2B50A-4385-4CD6-923A-0A2E56FE4E61}">
      <dgm:prSet/>
      <dgm:spPr/>
      <dgm:t>
        <a:bodyPr/>
        <a:lstStyle/>
        <a:p>
          <a:endParaRPr lang="ru-RU"/>
        </a:p>
      </dgm:t>
    </dgm:pt>
    <dgm:pt modelId="{91387495-36D0-40A8-A548-5C2DA9080A25}" type="sibTrans" cxnId="{FFC2B50A-4385-4CD6-923A-0A2E56FE4E61}">
      <dgm:prSet/>
      <dgm:spPr/>
      <dgm:t>
        <a:bodyPr/>
        <a:lstStyle/>
        <a:p>
          <a:endParaRPr lang="ru-RU"/>
        </a:p>
      </dgm:t>
    </dgm:pt>
    <dgm:pt modelId="{3C13A399-2B4B-4991-81DE-41C974539113}" type="pres">
      <dgm:prSet presAssocID="{2AFF8D2D-1A3C-4C36-8ED7-2A299B4E4A90}" presName="Name0" presStyleCnt="0">
        <dgm:presLayoutVars>
          <dgm:chMax val="7"/>
          <dgm:resizeHandles val="exact"/>
        </dgm:presLayoutVars>
      </dgm:prSet>
      <dgm:spPr/>
    </dgm:pt>
    <dgm:pt modelId="{434CA1C1-4FAB-4BAC-8DA1-33022A0B24E8}" type="pres">
      <dgm:prSet presAssocID="{2AFF8D2D-1A3C-4C36-8ED7-2A299B4E4A90}" presName="comp1" presStyleCnt="0"/>
      <dgm:spPr/>
    </dgm:pt>
    <dgm:pt modelId="{15A56D27-774F-4F52-8A28-528D8D17549F}" type="pres">
      <dgm:prSet presAssocID="{2AFF8D2D-1A3C-4C36-8ED7-2A299B4E4A90}" presName="circle1" presStyleLbl="node1" presStyleIdx="0" presStyleCnt="4"/>
      <dgm:spPr/>
      <dgm:t>
        <a:bodyPr/>
        <a:lstStyle/>
        <a:p>
          <a:endParaRPr lang="ru-RU"/>
        </a:p>
      </dgm:t>
    </dgm:pt>
    <dgm:pt modelId="{901B36C6-ACB5-4189-9200-8A7AA5719773}" type="pres">
      <dgm:prSet presAssocID="{2AFF8D2D-1A3C-4C36-8ED7-2A299B4E4A9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DA207-AFA2-42DC-96AC-972217C94DF3}" type="pres">
      <dgm:prSet presAssocID="{2AFF8D2D-1A3C-4C36-8ED7-2A299B4E4A90}" presName="comp2" presStyleCnt="0"/>
      <dgm:spPr/>
    </dgm:pt>
    <dgm:pt modelId="{57B6ED7B-B23C-4462-9070-71AEB255FED1}" type="pres">
      <dgm:prSet presAssocID="{2AFF8D2D-1A3C-4C36-8ED7-2A299B4E4A90}" presName="circle2" presStyleLbl="node1" presStyleIdx="1" presStyleCnt="4"/>
      <dgm:spPr/>
    </dgm:pt>
    <dgm:pt modelId="{824A90DF-8F45-4542-AA90-80859592FBAB}" type="pres">
      <dgm:prSet presAssocID="{2AFF8D2D-1A3C-4C36-8ED7-2A299B4E4A90}" presName="c2text" presStyleLbl="node1" presStyleIdx="1" presStyleCnt="4">
        <dgm:presLayoutVars>
          <dgm:bulletEnabled val="1"/>
        </dgm:presLayoutVars>
      </dgm:prSet>
      <dgm:spPr/>
    </dgm:pt>
    <dgm:pt modelId="{860D451C-5758-477C-A572-DBF376F40AE0}" type="pres">
      <dgm:prSet presAssocID="{2AFF8D2D-1A3C-4C36-8ED7-2A299B4E4A90}" presName="comp3" presStyleCnt="0"/>
      <dgm:spPr/>
    </dgm:pt>
    <dgm:pt modelId="{5DAA7D28-3019-44CB-9052-BDACAF292449}" type="pres">
      <dgm:prSet presAssocID="{2AFF8D2D-1A3C-4C36-8ED7-2A299B4E4A90}" presName="circle3" presStyleLbl="node1" presStyleIdx="2" presStyleCnt="4"/>
      <dgm:spPr/>
    </dgm:pt>
    <dgm:pt modelId="{B376FBB7-629D-481F-8842-D01C9D9DF42F}" type="pres">
      <dgm:prSet presAssocID="{2AFF8D2D-1A3C-4C36-8ED7-2A299B4E4A90}" presName="c3text" presStyleLbl="node1" presStyleIdx="2" presStyleCnt="4">
        <dgm:presLayoutVars>
          <dgm:bulletEnabled val="1"/>
        </dgm:presLayoutVars>
      </dgm:prSet>
      <dgm:spPr/>
    </dgm:pt>
    <dgm:pt modelId="{569A1D5B-BDE6-4B0A-B9B4-AEB6F534F8F8}" type="pres">
      <dgm:prSet presAssocID="{2AFF8D2D-1A3C-4C36-8ED7-2A299B4E4A90}" presName="comp4" presStyleCnt="0"/>
      <dgm:spPr/>
    </dgm:pt>
    <dgm:pt modelId="{9BCF9CAA-1EA9-4D55-9C77-1FEFDDE7CAF4}" type="pres">
      <dgm:prSet presAssocID="{2AFF8D2D-1A3C-4C36-8ED7-2A299B4E4A90}" presName="circle4" presStyleLbl="node1" presStyleIdx="3" presStyleCnt="4"/>
      <dgm:spPr/>
    </dgm:pt>
    <dgm:pt modelId="{6D232DBE-6E7C-45E1-BB1E-14CD3FF9F07D}" type="pres">
      <dgm:prSet presAssocID="{2AFF8D2D-1A3C-4C36-8ED7-2A299B4E4A90}" presName="c4text" presStyleLbl="node1" presStyleIdx="3" presStyleCnt="4">
        <dgm:presLayoutVars>
          <dgm:bulletEnabled val="1"/>
        </dgm:presLayoutVars>
      </dgm:prSet>
      <dgm:spPr/>
    </dgm:pt>
  </dgm:ptLst>
  <dgm:cxnLst>
    <dgm:cxn modelId="{DAF449A5-9D75-475C-87F4-98652D6BB471}" type="presOf" srcId="{6B2581FD-EAF6-46A4-91C4-6E6D7D7D9753}" destId="{901B36C6-ACB5-4189-9200-8A7AA5719773}" srcOrd="1" destOrd="0" presId="urn:microsoft.com/office/officeart/2005/8/layout/venn2"/>
    <dgm:cxn modelId="{FFC2B50A-4385-4CD6-923A-0A2E56FE4E61}" srcId="{2AFF8D2D-1A3C-4C36-8ED7-2A299B4E4A90}" destId="{8E5594AE-6F3D-4C89-AC05-BB571E3B20E3}" srcOrd="3" destOrd="0" parTransId="{E278A60F-FA3A-48F0-B2D6-CAEE76E5CC7B}" sibTransId="{91387495-36D0-40A8-A548-5C2DA9080A25}"/>
    <dgm:cxn modelId="{119477BB-E6AC-497A-9677-33BC1500693F}" type="presOf" srcId="{8E5594AE-6F3D-4C89-AC05-BB571E3B20E3}" destId="{6D232DBE-6E7C-45E1-BB1E-14CD3FF9F07D}" srcOrd="1" destOrd="0" presId="urn:microsoft.com/office/officeart/2005/8/layout/venn2"/>
    <dgm:cxn modelId="{DC0E8058-D9AA-4A33-8424-6C5B52274139}" type="presOf" srcId="{053F3D28-87E7-4182-BEFA-73FFF70FFDE3}" destId="{824A90DF-8F45-4542-AA90-80859592FBAB}" srcOrd="1" destOrd="0" presId="urn:microsoft.com/office/officeart/2005/8/layout/venn2"/>
    <dgm:cxn modelId="{225F01FF-1BAF-4B06-BF0D-CE7ADDCB74B4}" type="presOf" srcId="{053F3D28-87E7-4182-BEFA-73FFF70FFDE3}" destId="{57B6ED7B-B23C-4462-9070-71AEB255FED1}" srcOrd="0" destOrd="0" presId="urn:microsoft.com/office/officeart/2005/8/layout/venn2"/>
    <dgm:cxn modelId="{3C550FF9-D87F-46C7-8018-F47A79E8A194}" type="presOf" srcId="{8E5594AE-6F3D-4C89-AC05-BB571E3B20E3}" destId="{9BCF9CAA-1EA9-4D55-9C77-1FEFDDE7CAF4}" srcOrd="0" destOrd="0" presId="urn:microsoft.com/office/officeart/2005/8/layout/venn2"/>
    <dgm:cxn modelId="{13D153D1-4451-4157-B124-D8DE72DFC641}" type="presOf" srcId="{2AFF8D2D-1A3C-4C36-8ED7-2A299B4E4A90}" destId="{3C13A399-2B4B-4991-81DE-41C974539113}" srcOrd="0" destOrd="0" presId="urn:microsoft.com/office/officeart/2005/8/layout/venn2"/>
    <dgm:cxn modelId="{33D9A743-911C-4F99-926B-389B50AD5956}" srcId="{2AFF8D2D-1A3C-4C36-8ED7-2A299B4E4A90}" destId="{972D4C35-BBC8-48B8-BAF1-F82DCFB73746}" srcOrd="2" destOrd="0" parTransId="{CD432A2A-ED47-41E0-8F35-2E257D58BE4E}" sibTransId="{618B7E2F-02AC-4097-906A-D170BAFD3215}"/>
    <dgm:cxn modelId="{66EEBA00-C7D4-48DA-A716-A5407871E2B6}" type="presOf" srcId="{972D4C35-BBC8-48B8-BAF1-F82DCFB73746}" destId="{5DAA7D28-3019-44CB-9052-BDACAF292449}" srcOrd="0" destOrd="0" presId="urn:microsoft.com/office/officeart/2005/8/layout/venn2"/>
    <dgm:cxn modelId="{3C10FA34-9162-4237-937E-A6775FB5A855}" srcId="{2AFF8D2D-1A3C-4C36-8ED7-2A299B4E4A90}" destId="{053F3D28-87E7-4182-BEFA-73FFF70FFDE3}" srcOrd="1" destOrd="0" parTransId="{1853BE80-856F-4235-A39C-F9A40DB4740A}" sibTransId="{E268C5CF-31E1-48EE-9C73-DC4E37650650}"/>
    <dgm:cxn modelId="{BE707DA6-AB0A-48F5-B520-BE6CF97667BD}" srcId="{2AFF8D2D-1A3C-4C36-8ED7-2A299B4E4A90}" destId="{6B2581FD-EAF6-46A4-91C4-6E6D7D7D9753}" srcOrd="0" destOrd="0" parTransId="{937C82B4-AEDA-49D4-871A-A6D7C679BDED}" sibTransId="{8D17D2F3-ED01-4BB8-A572-F070717FECF0}"/>
    <dgm:cxn modelId="{0A5AB50E-5FAA-457D-8C64-71115166D612}" type="presOf" srcId="{972D4C35-BBC8-48B8-BAF1-F82DCFB73746}" destId="{B376FBB7-629D-481F-8842-D01C9D9DF42F}" srcOrd="1" destOrd="0" presId="urn:microsoft.com/office/officeart/2005/8/layout/venn2"/>
    <dgm:cxn modelId="{0A874D29-AD8C-4AC4-ABF8-1DF78A8AEA55}" type="presOf" srcId="{6B2581FD-EAF6-46A4-91C4-6E6D7D7D9753}" destId="{15A56D27-774F-4F52-8A28-528D8D17549F}" srcOrd="0" destOrd="0" presId="urn:microsoft.com/office/officeart/2005/8/layout/venn2"/>
    <dgm:cxn modelId="{332A9DA1-F55A-4B67-AE50-1FA16566868C}" type="presParOf" srcId="{3C13A399-2B4B-4991-81DE-41C974539113}" destId="{434CA1C1-4FAB-4BAC-8DA1-33022A0B24E8}" srcOrd="0" destOrd="0" presId="urn:microsoft.com/office/officeart/2005/8/layout/venn2"/>
    <dgm:cxn modelId="{5F7F20D2-F04A-45C1-A02F-409714A2AA91}" type="presParOf" srcId="{434CA1C1-4FAB-4BAC-8DA1-33022A0B24E8}" destId="{15A56D27-774F-4F52-8A28-528D8D17549F}" srcOrd="0" destOrd="0" presId="urn:microsoft.com/office/officeart/2005/8/layout/venn2"/>
    <dgm:cxn modelId="{8A791D32-C7F1-44F3-BFF8-B37C70431F4E}" type="presParOf" srcId="{434CA1C1-4FAB-4BAC-8DA1-33022A0B24E8}" destId="{901B36C6-ACB5-4189-9200-8A7AA5719773}" srcOrd="1" destOrd="0" presId="urn:microsoft.com/office/officeart/2005/8/layout/venn2"/>
    <dgm:cxn modelId="{FB80DD23-F386-4271-B5D3-8352CE99D3F5}" type="presParOf" srcId="{3C13A399-2B4B-4991-81DE-41C974539113}" destId="{6F8DA207-AFA2-42DC-96AC-972217C94DF3}" srcOrd="1" destOrd="0" presId="urn:microsoft.com/office/officeart/2005/8/layout/venn2"/>
    <dgm:cxn modelId="{0EF25256-2E55-4327-94F7-2B85760B49CC}" type="presParOf" srcId="{6F8DA207-AFA2-42DC-96AC-972217C94DF3}" destId="{57B6ED7B-B23C-4462-9070-71AEB255FED1}" srcOrd="0" destOrd="0" presId="urn:microsoft.com/office/officeart/2005/8/layout/venn2"/>
    <dgm:cxn modelId="{588A7736-C7A3-4A2C-A413-FF0C99479496}" type="presParOf" srcId="{6F8DA207-AFA2-42DC-96AC-972217C94DF3}" destId="{824A90DF-8F45-4542-AA90-80859592FBAB}" srcOrd="1" destOrd="0" presId="urn:microsoft.com/office/officeart/2005/8/layout/venn2"/>
    <dgm:cxn modelId="{FC9673C9-799C-4049-B783-3A352A5DE098}" type="presParOf" srcId="{3C13A399-2B4B-4991-81DE-41C974539113}" destId="{860D451C-5758-477C-A572-DBF376F40AE0}" srcOrd="2" destOrd="0" presId="urn:microsoft.com/office/officeart/2005/8/layout/venn2"/>
    <dgm:cxn modelId="{0A0CB0F8-E367-4CFC-ABD3-6DE673280573}" type="presParOf" srcId="{860D451C-5758-477C-A572-DBF376F40AE0}" destId="{5DAA7D28-3019-44CB-9052-BDACAF292449}" srcOrd="0" destOrd="0" presId="urn:microsoft.com/office/officeart/2005/8/layout/venn2"/>
    <dgm:cxn modelId="{C6549A2D-3943-4F3D-B105-F3136ED08952}" type="presParOf" srcId="{860D451C-5758-477C-A572-DBF376F40AE0}" destId="{B376FBB7-629D-481F-8842-D01C9D9DF42F}" srcOrd="1" destOrd="0" presId="urn:microsoft.com/office/officeart/2005/8/layout/venn2"/>
    <dgm:cxn modelId="{B4AAAB69-48DC-4CCE-94F6-29B17ED785AA}" type="presParOf" srcId="{3C13A399-2B4B-4991-81DE-41C974539113}" destId="{569A1D5B-BDE6-4B0A-B9B4-AEB6F534F8F8}" srcOrd="3" destOrd="0" presId="urn:microsoft.com/office/officeart/2005/8/layout/venn2"/>
    <dgm:cxn modelId="{9739C684-451E-432E-8266-93B32A91CB5E}" type="presParOf" srcId="{569A1D5B-BDE6-4B0A-B9B4-AEB6F534F8F8}" destId="{9BCF9CAA-1EA9-4D55-9C77-1FEFDDE7CAF4}" srcOrd="0" destOrd="0" presId="urn:microsoft.com/office/officeart/2005/8/layout/venn2"/>
    <dgm:cxn modelId="{4E1B2337-78A7-4C1E-9EED-B6B70DD81ABC}" type="presParOf" srcId="{569A1D5B-BDE6-4B0A-B9B4-AEB6F534F8F8}" destId="{6D232DBE-6E7C-45E1-BB1E-14CD3FF9F07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3A6547-11A2-4D39-8043-880847686546}">
      <dsp:nvSpPr>
        <dsp:cNvPr id="0" name=""/>
        <dsp:cNvSpPr/>
      </dsp:nvSpPr>
      <dsp:spPr>
        <a:xfrm rot="5400000">
          <a:off x="-261264" y="264452"/>
          <a:ext cx="1741760" cy="1219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 </a:t>
          </a:r>
          <a:endParaRPr lang="ru-RU" sz="3500" kern="1200" dirty="0"/>
        </a:p>
      </dsp:txBody>
      <dsp:txXfrm rot="5400000">
        <a:off x="-261264" y="264452"/>
        <a:ext cx="1741760" cy="1219232"/>
      </dsp:txXfrm>
    </dsp:sp>
    <dsp:sp modelId="{360BC3E0-71D3-4D02-84A6-495EEEBE7CDD}">
      <dsp:nvSpPr>
        <dsp:cNvPr id="0" name=""/>
        <dsp:cNvSpPr/>
      </dsp:nvSpPr>
      <dsp:spPr>
        <a:xfrm rot="5400000">
          <a:off x="3663044" y="-2440623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Жители городских поселений</a:t>
          </a:r>
          <a:endParaRPr lang="ru-RU" sz="3400" kern="1200" dirty="0"/>
        </a:p>
      </dsp:txBody>
      <dsp:txXfrm rot="5400000">
        <a:off x="3663044" y="-2440623"/>
        <a:ext cx="1132144" cy="6019767"/>
      </dsp:txXfrm>
    </dsp:sp>
    <dsp:sp modelId="{AD9DD4AB-1BAD-4626-A401-C857C649DF91}">
      <dsp:nvSpPr>
        <dsp:cNvPr id="0" name=""/>
        <dsp:cNvSpPr/>
      </dsp:nvSpPr>
      <dsp:spPr>
        <a:xfrm rot="5400000">
          <a:off x="-261264" y="1813702"/>
          <a:ext cx="1741760" cy="1219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 </a:t>
          </a:r>
          <a:endParaRPr lang="ru-RU" sz="3500" kern="1200" dirty="0"/>
        </a:p>
      </dsp:txBody>
      <dsp:txXfrm rot="5400000">
        <a:off x="-261264" y="1813702"/>
        <a:ext cx="1741760" cy="1219232"/>
      </dsp:txXfrm>
    </dsp:sp>
    <dsp:sp modelId="{EEBC9FCA-E7D8-4832-9C01-10764E7FA1E4}">
      <dsp:nvSpPr>
        <dsp:cNvPr id="0" name=""/>
        <dsp:cNvSpPr/>
      </dsp:nvSpPr>
      <dsp:spPr>
        <a:xfrm rot="5400000">
          <a:off x="3663044" y="-891372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Индивидуальные предприниматели </a:t>
          </a:r>
          <a:endParaRPr lang="ru-RU" sz="3400" kern="1200" dirty="0"/>
        </a:p>
      </dsp:txBody>
      <dsp:txXfrm rot="5400000">
        <a:off x="3663044" y="-891372"/>
        <a:ext cx="1132144" cy="6019767"/>
      </dsp:txXfrm>
    </dsp:sp>
    <dsp:sp modelId="{3E6200F7-273F-43FC-A71F-57F592E4F86B}">
      <dsp:nvSpPr>
        <dsp:cNvPr id="0" name=""/>
        <dsp:cNvSpPr/>
      </dsp:nvSpPr>
      <dsp:spPr>
        <a:xfrm rot="5400000">
          <a:off x="-261264" y="3362953"/>
          <a:ext cx="1741760" cy="1219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 </a:t>
          </a:r>
          <a:endParaRPr lang="ru-RU" sz="3500" kern="1200" dirty="0"/>
        </a:p>
      </dsp:txBody>
      <dsp:txXfrm rot="5400000">
        <a:off x="-261264" y="3362953"/>
        <a:ext cx="1741760" cy="1219232"/>
      </dsp:txXfrm>
    </dsp:sp>
    <dsp:sp modelId="{859D9A24-94A1-46FB-836A-A8FF55048060}">
      <dsp:nvSpPr>
        <dsp:cNvPr id="0" name=""/>
        <dsp:cNvSpPr/>
      </dsp:nvSpPr>
      <dsp:spPr>
        <a:xfrm rot="5400000">
          <a:off x="3663044" y="657877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Юридические лица</a:t>
          </a:r>
          <a:endParaRPr lang="ru-RU" sz="3400" kern="1200" dirty="0"/>
        </a:p>
      </dsp:txBody>
      <dsp:txXfrm rot="5400000">
        <a:off x="3663044" y="657877"/>
        <a:ext cx="1132144" cy="6019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A56D27-774F-4F52-8A28-528D8D17549F}">
      <dsp:nvSpPr>
        <dsp:cNvPr id="0" name=""/>
        <dsp:cNvSpPr/>
      </dsp:nvSpPr>
      <dsp:spPr>
        <a:xfrm>
          <a:off x="1196181" y="0"/>
          <a:ext cx="4846638" cy="4846638"/>
        </a:xfrm>
        <a:prstGeom prst="ellipse">
          <a:avLst/>
        </a:prstGeom>
        <a:solidFill>
          <a:srgbClr val="7030A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Областной бюджет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941940" y="242331"/>
        <a:ext cx="1355119" cy="726995"/>
      </dsp:txXfrm>
    </dsp:sp>
    <dsp:sp modelId="{57B6ED7B-B23C-4462-9070-71AEB255FED1}">
      <dsp:nvSpPr>
        <dsp:cNvPr id="0" name=""/>
        <dsp:cNvSpPr/>
      </dsp:nvSpPr>
      <dsp:spPr>
        <a:xfrm>
          <a:off x="1680844" y="969327"/>
          <a:ext cx="3877310" cy="3877310"/>
        </a:xfrm>
        <a:prstGeom prst="ellipse">
          <a:avLst/>
        </a:prstGeom>
        <a:solidFill>
          <a:srgbClr val="92D05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Местный бюджет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941940" y="1201966"/>
        <a:ext cx="1355119" cy="697915"/>
      </dsp:txXfrm>
    </dsp:sp>
    <dsp:sp modelId="{5DAA7D28-3019-44CB-9052-BDACAF292449}">
      <dsp:nvSpPr>
        <dsp:cNvPr id="0" name=""/>
        <dsp:cNvSpPr/>
      </dsp:nvSpPr>
      <dsp:spPr>
        <a:xfrm>
          <a:off x="2165508" y="1938655"/>
          <a:ext cx="2907982" cy="2907982"/>
        </a:xfrm>
        <a:prstGeom prst="ellipse">
          <a:avLst/>
        </a:prstGeom>
        <a:solidFill>
          <a:srgbClr val="FFFF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Спонсорская помощь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941940" y="2156753"/>
        <a:ext cx="1355119" cy="654296"/>
      </dsp:txXfrm>
    </dsp:sp>
    <dsp:sp modelId="{9BCF9CAA-1EA9-4D55-9C77-1FEFDDE7CAF4}">
      <dsp:nvSpPr>
        <dsp:cNvPr id="0" name=""/>
        <dsp:cNvSpPr/>
      </dsp:nvSpPr>
      <dsp:spPr>
        <a:xfrm>
          <a:off x="2650172" y="2907982"/>
          <a:ext cx="1938655" cy="1938655"/>
        </a:xfrm>
        <a:prstGeom prst="ellipse">
          <a:avLst/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Вклад населения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934081" y="3392646"/>
        <a:ext cx="1370836" cy="969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512168"/>
          </a:xfrm>
        </p:spPr>
        <p:txBody>
          <a:bodyPr>
            <a:normAutofit/>
          </a:bodyPr>
          <a:lstStyle/>
          <a:p>
            <a:r>
              <a:rPr lang="ru-RU" b="1" dirty="0" smtClean="0"/>
              <a:t>ИНИЦИАТИВНОЕ</a:t>
            </a:r>
            <a:r>
              <a:rPr lang="ru-RU" dirty="0" smtClean="0"/>
              <a:t> </a:t>
            </a:r>
            <a:r>
              <a:rPr lang="ru-RU" b="1" dirty="0" smtClean="0"/>
              <a:t>БЮДЖЕТИРОВАНИЕ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Инициативное </a:t>
            </a:r>
            <a:r>
              <a:rPr lang="ru-RU" dirty="0" err="1" smtClean="0"/>
              <a:t>бюджетирование</a:t>
            </a:r>
            <a:r>
              <a:rPr lang="ru-RU" dirty="0" smtClean="0"/>
              <a:t> -это</a:t>
            </a:r>
            <a:endParaRPr lang="ru-RU" dirty="0"/>
          </a:p>
        </p:txBody>
      </p:sp>
      <p:pic>
        <p:nvPicPr>
          <p:cNvPr id="7" name="Содержимое 6" descr="человечк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84784"/>
            <a:ext cx="3250704" cy="4752528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   форма непосредственного участия населения в осуществлении местного самоуправления путем выдвижения инициатив по целям расходования определенной части бюджетных средств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cs typeface="Mongolian Baiti" pitchFamily="66" charset="0"/>
              </a:rPr>
              <a:t>Основные критерии отнесения практики к инициативному </a:t>
            </a:r>
            <a:r>
              <a:rPr lang="ru-RU" sz="2700" b="1" dirty="0" err="1" smtClean="0">
                <a:cs typeface="Mongolian Baiti" pitchFamily="66" charset="0"/>
              </a:rPr>
              <a:t>бюджетированию</a:t>
            </a:r>
            <a:r>
              <a:rPr lang="ru-RU" sz="2700" b="1" dirty="0" smtClean="0">
                <a:cs typeface="Mongolian Baiti" pitchFamily="66" charset="0"/>
              </a:rPr>
              <a:t>: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ru-RU" b="1" dirty="0" smtClean="0">
              <a:cs typeface="Mongolian Baiti" pitchFamily="66" charset="0"/>
            </a:endParaRPr>
          </a:p>
          <a:p>
            <a:pPr algn="just"/>
            <a:r>
              <a:rPr lang="ru-RU" dirty="0" smtClean="0">
                <a:cs typeface="Mongolian Baiti" pitchFamily="66" charset="0"/>
              </a:rPr>
              <a:t>Проекты </a:t>
            </a:r>
            <a:r>
              <a:rPr lang="ru-RU" b="1" dirty="0" smtClean="0">
                <a:cs typeface="Mongolian Baiti" pitchFamily="66" charset="0"/>
              </a:rPr>
              <a:t>выдвигаются жителями муниципального образования (его части).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В финансировании проектов задействован </a:t>
            </a:r>
            <a:r>
              <a:rPr lang="ru-RU" b="1" dirty="0" smtClean="0">
                <a:cs typeface="Mongolian Baiti" pitchFamily="66" charset="0"/>
              </a:rPr>
              <a:t>областной </a:t>
            </a:r>
            <a:r>
              <a:rPr lang="ru-RU" dirty="0" smtClean="0">
                <a:cs typeface="Mongolian Baiti" pitchFamily="66" charset="0"/>
              </a:rPr>
              <a:t>и </a:t>
            </a:r>
            <a:r>
              <a:rPr lang="ru-RU" b="1" dirty="0" smtClean="0">
                <a:cs typeface="Mongolian Baiti" pitchFamily="66" charset="0"/>
              </a:rPr>
              <a:t>местный бюджет.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Жители могут на добровольной основе принять участие в его </a:t>
            </a:r>
            <a:r>
              <a:rPr lang="ru-RU" b="1" dirty="0" err="1" smtClean="0">
                <a:cs typeface="Mongolian Baiti" pitchFamily="66" charset="0"/>
              </a:rPr>
              <a:t>софинансировании</a:t>
            </a:r>
            <a:r>
              <a:rPr lang="ru-RU" b="1" dirty="0" smtClean="0">
                <a:cs typeface="Mongolian Baiti" pitchFamily="66" charset="0"/>
              </a:rPr>
              <a:t> в разных формах (инициативных платежей, иных имущественных и (или) нематериальных вложений граждан).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В </a:t>
            </a:r>
            <a:r>
              <a:rPr lang="ru-RU" dirty="0" err="1" smtClean="0">
                <a:cs typeface="Mongolian Baiti" pitchFamily="66" charset="0"/>
              </a:rPr>
              <a:t>софинансировании</a:t>
            </a:r>
            <a:r>
              <a:rPr lang="ru-RU" dirty="0" smtClean="0">
                <a:cs typeface="Mongolian Baiti" pitchFamily="66" charset="0"/>
              </a:rPr>
              <a:t> проектов могут участвовать заинтересованные </a:t>
            </a:r>
            <a:r>
              <a:rPr lang="ru-RU" b="1" dirty="0" smtClean="0">
                <a:cs typeface="Mongolian Baiti" pitchFamily="66" charset="0"/>
              </a:rPr>
              <a:t>индивидуальные предприниматели и юридические лица.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Проекты для финансирования отбираются </a:t>
            </a:r>
            <a:r>
              <a:rPr lang="ru-RU" b="1" dirty="0" smtClean="0">
                <a:cs typeface="Mongolian Baiti" pitchFamily="66" charset="0"/>
              </a:rPr>
              <a:t>на основе конкурса с заранее обозначенными критериями.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Мнение жителей учитывается при </a:t>
            </a:r>
            <a:r>
              <a:rPr lang="ru-RU" b="1" dirty="0" smtClean="0">
                <a:cs typeface="Mongolian Baiti" pitchFamily="66" charset="0"/>
              </a:rPr>
              <a:t>отборе проектов (голосованием). </a:t>
            </a:r>
          </a:p>
          <a:p>
            <a:pPr algn="just"/>
            <a:r>
              <a:rPr lang="ru-RU" dirty="0" smtClean="0">
                <a:cs typeface="Mongolian Baiti" pitchFamily="66" charset="0"/>
              </a:rPr>
              <a:t>Жители реализуют </a:t>
            </a:r>
            <a:r>
              <a:rPr lang="ru-RU" b="1" dirty="0" smtClean="0">
                <a:cs typeface="Mongolian Baiti" pitchFamily="66" charset="0"/>
              </a:rPr>
              <a:t>право общественного контроля за реализацией отобранных проектов.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600" dirty="0" smtClean="0"/>
              <a:t>Участники инициативного </a:t>
            </a:r>
            <a:r>
              <a:rPr lang="ru-RU" sz="3600" dirty="0" err="1" smtClean="0"/>
              <a:t>бюджетирования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Направления инициативного </a:t>
            </a:r>
            <a:r>
              <a:rPr lang="ru-RU" sz="3200" dirty="0" err="1" smtClean="0"/>
              <a:t>бюджетирования</a:t>
            </a:r>
            <a:endParaRPr lang="ru-RU" sz="3200" dirty="0"/>
          </a:p>
        </p:txBody>
      </p:sp>
      <p:pic>
        <p:nvPicPr>
          <p:cNvPr id="6" name="Picture 3" descr="Z:\МИЛЕВА\ФОТО город\Южный выезд.JPG"/>
          <p:cNvPicPr>
            <a:picLocks noChangeAspect="1" noChangeArrowheads="1"/>
          </p:cNvPicPr>
          <p:nvPr/>
        </p:nvPicPr>
        <p:blipFill>
          <a:blip r:embed="rId2" cstate="print"/>
          <a:srcRect l="5833" r="5833"/>
          <a:stretch>
            <a:fillRect/>
          </a:stretch>
        </p:blipFill>
        <p:spPr bwMode="auto">
          <a:xfrm flipH="1">
            <a:off x="1907704" y="1484784"/>
            <a:ext cx="2088232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МЕГ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700808"/>
            <a:ext cx="1944216" cy="1423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" descr="DSC_8783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355976" y="3429000"/>
            <a:ext cx="2160240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https://tl-shop.ru/netcat_files/multifile/516/aksayskiy_gorodskoy_park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212976"/>
            <a:ext cx="2016224" cy="136815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300192" y="1988840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детские игровые площадки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6588224" y="3861048"/>
            <a:ext cx="144016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бъекты озеленения</a:t>
            </a:r>
            <a:endParaRPr lang="ru-RU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1772816"/>
            <a:ext cx="1512168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автомобильные дороги</a:t>
            </a:r>
            <a:endParaRPr lang="ru-RU" sz="1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517232"/>
            <a:ext cx="144016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 благоустройства территорий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3429000"/>
            <a:ext cx="151216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места массового отдыха населения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65" name="Picture 2" descr="Don-T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 flipH="1" flipV="1">
            <a:off x="1979712" y="5085184"/>
            <a:ext cx="2088232" cy="1239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6" name="Picture 2" descr="https://www.sport-pl.ru/images/editor/about/comment/Aksai/Aksai_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87159" y="5080769"/>
            <a:ext cx="1841025" cy="1444575"/>
          </a:xfrm>
          <a:prstGeom prst="rect">
            <a:avLst/>
          </a:prstGeom>
          <a:noFill/>
        </p:spPr>
      </p:pic>
      <p:sp>
        <p:nvSpPr>
          <p:cNvPr id="68" name="Прямоугольник 67"/>
          <p:cNvSpPr/>
          <p:nvPr/>
        </p:nvSpPr>
        <p:spPr>
          <a:xfrm>
            <a:off x="6300192" y="5445224"/>
            <a:ext cx="1728192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 физической культуры и массового спорта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/>
              <a:t>Источники финансирования проектов </a:t>
            </a:r>
            <a:br>
              <a:rPr lang="ru-RU" sz="2400" i="1" dirty="0" smtClean="0"/>
            </a:br>
            <a:r>
              <a:rPr lang="ru-RU" sz="2400" i="1" dirty="0" smtClean="0"/>
              <a:t>инициативного бюджетирования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168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ИНИЦИАТИВНОЕ БЮДЖЕТИРОВАНИЕ</vt:lpstr>
      <vt:lpstr>Инициативное бюджетирование -это</vt:lpstr>
      <vt:lpstr>Основные критерии отнесения практики к инициативному бюджетированию: </vt:lpstr>
      <vt:lpstr>Участники инициативного бюджетирования</vt:lpstr>
      <vt:lpstr>Направления инициативного бюджетирования</vt:lpstr>
      <vt:lpstr>Источники финансирования проектов  инициативного бюджетирования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User261</dc:creator>
  <cp:lastModifiedBy>DEPO</cp:lastModifiedBy>
  <cp:revision>9</cp:revision>
  <dcterms:created xsi:type="dcterms:W3CDTF">2019-06-27T10:47:06Z</dcterms:created>
  <dcterms:modified xsi:type="dcterms:W3CDTF">2019-06-27T12:54:39Z</dcterms:modified>
</cp:coreProperties>
</file>